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8" r:id="rId3"/>
    <p:sldId id="267" r:id="rId5"/>
    <p:sldId id="271" r:id="rId6"/>
    <p:sldId id="273" r:id="rId7"/>
    <p:sldId id="272" r:id="rId8"/>
    <p:sldId id="274" r:id="rId9"/>
    <p:sldId id="275" r:id="rId10"/>
    <p:sldId id="316" r:id="rId11"/>
    <p:sldId id="283" r:id="rId12"/>
    <p:sldId id="281" r:id="rId13"/>
    <p:sldId id="280" r:id="rId14"/>
    <p:sldId id="282" r:id="rId15"/>
    <p:sldId id="299" r:id="rId16"/>
    <p:sldId id="300" r:id="rId17"/>
    <p:sldId id="301" r:id="rId18"/>
    <p:sldId id="285" r:id="rId19"/>
    <p:sldId id="286" r:id="rId20"/>
    <p:sldId id="288" r:id="rId21"/>
    <p:sldId id="289" r:id="rId22"/>
    <p:sldId id="290" r:id="rId23"/>
    <p:sldId id="314" r:id="rId24"/>
    <p:sldId id="287" r:id="rId25"/>
    <p:sldId id="291" r:id="rId26"/>
    <p:sldId id="315" r:id="rId27"/>
    <p:sldId id="277" r:id="rId28"/>
    <p:sldId id="278" r:id="rId29"/>
    <p:sldId id="284" r:id="rId30"/>
    <p:sldId id="279" r:id="rId31"/>
    <p:sldId id="26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12" autoAdjust="0"/>
    <p:restoredTop sz="94660" autoAdjust="0"/>
  </p:normalViewPr>
  <p:slideViewPr>
    <p:cSldViewPr showGuides="1">
      <p:cViewPr varScale="1">
        <p:scale>
          <a:sx n="78" d="100"/>
          <a:sy n="78" d="100"/>
        </p:scale>
        <p:origin x="1224" y="78"/>
      </p:cViewPr>
      <p:guideLst>
        <p:guide orient="horz" pos="2160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39.jpe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5.png>
</file>

<file path=ppt/media/image6.jpe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C977D-E2BA-4DDC-89FB-8A01BF7A9B59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D5C1D-F7EB-4979-85F0-5F8ED2CC23B9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/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endParaRPr lang="en-US">
                <a:latin typeface="Calibri" panose="020F0502020204030204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 sz="1200" b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D5BB0C6-8FC1-47C0-B737-D54E21B5B868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 b="1">
                <a:solidFill>
                  <a:srgbClr val="0070C0"/>
                </a:solidFill>
                <a:latin typeface="Times New Roman" panose="02020603050405020304" pitchFamily="18" charset="0"/>
                <a:ea typeface="MS PGothic" panose="020B0600070205080204" charset="-128"/>
                <a:cs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 b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F8887D6-2A35-42AC-99C1-5E14D32EE4CF}" type="slidenum">
              <a:rPr lang="en-US" smtClean="0"/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en-US">
              <a:latin typeface="Calibri" panose="020F0502020204030204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panose="020F0502020204030204" pitchFamily="34" charset="0"/>
              <a:ea typeface="MS PGothic" panose="020B0600070205080204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4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4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/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</a:ln>
          </p:spPr>
          <p:txBody>
            <a:bodyPr wrap="none" anchor="ctr"/>
            <a:lstStyle/>
            <a:p>
              <a:endParaRPr lang="en-US">
                <a:latin typeface="Calibri" panose="020F0502020204030204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4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 panose="020B0600070205080204" charset="-128"/>
          <a:cs typeface="MS PGothic" panose="020B0600070205080204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  <a:cs typeface="MS PGothic" panose="020B060007020508020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  <a:cs typeface="MS PGothic" panose="020B060007020508020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  <a:cs typeface="MS PGothic" panose="020B060007020508020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  <a:cs typeface="MS PGothic" panose="020B060007020508020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anose="020F0502020204030204" pitchFamily="34" charset="0"/>
          <a:ea typeface="MS PGothic" panose="020B060007020508020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1.png"/><Relationship Id="rId3" Type="http://schemas.openxmlformats.org/officeDocument/2006/relationships/hyperlink" Target="https://github.com/Aiyaret-Sandhu/SEM1_FEE_PROJECT.git" TargetMode="Externa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6.jpeg"/><Relationship Id="rId1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7.png"/><Relationship Id="rId1" Type="http://schemas.openxmlformats.org/officeDocument/2006/relationships/image" Target="../media/image3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9.jpeg"/><Relationship Id="rId1" Type="http://schemas.openxmlformats.org/officeDocument/2006/relationships/image" Target="../media/image3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4.jpeg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hyperlink" Target="https://www.fontawesome.com/" TargetMode="External"/><Relationship Id="rId4" Type="http://schemas.openxmlformats.org/officeDocument/2006/relationships/hyperlink" Target="https://www.canva.com/create/logos/" TargetMode="External"/><Relationship Id="rId3" Type="http://schemas.openxmlformats.org/officeDocument/2006/relationships/hyperlink" Target="https://swiperjs.com/" TargetMode="External"/><Relationship Id="rId2" Type="http://schemas.openxmlformats.org/officeDocument/2006/relationships/hyperlink" Target="https://supersimple.dev/" TargetMode="External"/><Relationship Id="rId1" Type="http://schemas.openxmlformats.org/officeDocument/2006/relationships/hyperlink" Target="https://fonts.google.com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0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2" y="1340768"/>
            <a:ext cx="4085688" cy="33351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882313"/>
            <a:ext cx="9144000" cy="76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| Front  End Engineering-I  Project |</a:t>
            </a:r>
            <a:endParaRPr lang="en-US" sz="4400" b="1" dirty="0">
              <a:solidFill>
                <a:schemeClr val="tx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86750" y="1772816"/>
            <a:ext cx="5076057" cy="39322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highlight>
                  <a:srgbClr val="C0C0C0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Team Details:</a:t>
            </a:r>
            <a:endParaRPr lang="en-US" sz="2400" dirty="0">
              <a:solidFill>
                <a:schemeClr val="tx2">
                  <a:lumMod val="75000"/>
                </a:schemeClr>
              </a:solidFill>
              <a:highlight>
                <a:srgbClr val="C0C0C0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algn="ctr"/>
            <a:endParaRPr lang="en-US" sz="20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algn="ctr"/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Project Group No. : PG-14</a:t>
            </a:r>
            <a:endParaRPr lang="en-US" sz="20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algn="r"/>
            <a:endParaRPr lang="en-US" sz="2000" dirty="0">
              <a:solidFill>
                <a:schemeClr val="tx2">
                  <a:lumMod val="75000"/>
                </a:schemeClr>
              </a:solidFill>
              <a:highlight>
                <a:srgbClr val="00FFFF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marL="342900" indent="-342900">
              <a:lnSpc>
                <a:spcPts val="3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Arshdeep Singh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(2310990129)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marL="342900" indent="-342900">
              <a:lnSpc>
                <a:spcPts val="3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Arpit Uppal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(2310990128)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marL="342900" indent="-342900">
              <a:lnSpc>
                <a:spcPts val="3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Arpan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(2310990127)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marL="342900" indent="-342900">
              <a:lnSpc>
                <a:spcPts val="3000"/>
              </a:lnSpc>
              <a:buFont typeface="Courier New" panose="02070309020205020404" pitchFamily="49" charset="0"/>
              <a:buChar char="o"/>
            </a:pP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Arshita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(2310990130)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algn="r">
              <a:lnSpc>
                <a:spcPts val="3000"/>
              </a:lnSpc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Faculty Coordinator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:</a:t>
            </a:r>
            <a:endParaRPr lang="en-US" dirty="0">
              <a:solidFill>
                <a:schemeClr val="tx2">
                  <a:lumMod val="75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  <a:p>
            <a:pPr algn="r">
              <a:lnSpc>
                <a:spcPts val="3000"/>
              </a:lnSpc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DR. </a:t>
            </a:r>
            <a:r>
              <a:rPr lang="en-IN" sz="2000" dirty="0">
                <a:solidFill>
                  <a:schemeClr val="tx2">
                    <a:lumMod val="75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AMANDEEP KAUR</a:t>
            </a:r>
            <a:endParaRPr lang="en-US" dirty="0">
              <a:solidFill>
                <a:schemeClr val="tx2">
                  <a:lumMod val="75000"/>
                </a:schemeClr>
              </a:solidFill>
              <a:highlight>
                <a:srgbClr val="00FFFF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021288"/>
            <a:ext cx="9144000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ahoma" panose="020B0604030504040204" pitchFamily="34" charset="0"/>
              </a:rPr>
              <a:t>Chitkara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ahoma" panose="020B0604030504040204" pitchFamily="34" charset="0"/>
              </a:rPr>
              <a:t> University Institute of Engineering and Technology, 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Tahoma" panose="020B0604030504040204" pitchFamily="34" charset="0"/>
            </a:endParaRPr>
          </a:p>
          <a:p>
            <a:pPr algn="ctr"/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ahoma" panose="020B0604030504040204" pitchFamily="34" charset="0"/>
              </a:rPr>
              <a:t>Chitkara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ahoma" panose="020B0604030504040204" pitchFamily="34" charset="0"/>
              </a:rPr>
              <a:t> University, Punjab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1911" y="5949280"/>
            <a:ext cx="9144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Meta tags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: a few meta tags that were used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40768"/>
            <a:ext cx="9180069" cy="43924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020019" y="2708920"/>
            <a:ext cx="2016224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This is the ﻿ part of the home tag html code it </a:t>
            </a:r>
            <a:r>
              <a:rPr lang="en-IN" dirty="0" err="1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symolises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the basic structure of the header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Notice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the use of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class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,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alt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and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id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attributes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80440"/>
            <a:ext cx="6878320" cy="5577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8224" y="836711"/>
            <a:ext cx="2555776" cy="36905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054" y="836712"/>
            <a:ext cx="3441152" cy="61854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098" y="836712"/>
            <a:ext cx="3164126" cy="424847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3888" y="5698122"/>
            <a:ext cx="5328592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1" dirty="0"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Media queries</a:t>
            </a:r>
            <a:r>
              <a:rPr lang="en-IN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were used to make the website more mobile friendly and responsive</a:t>
            </a:r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043940" y="6093460"/>
            <a:ext cx="6349365" cy="368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GitHub</a:t>
            </a:r>
            <a:r>
              <a:rPr lang="en-IN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was used in the project as VLC (Version Control System)</a:t>
            </a:r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5" y="836295"/>
            <a:ext cx="9147175" cy="5145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309745" cy="2499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rcRect r="19707" b="16898"/>
          <a:stretch>
            <a:fillRect/>
          </a:stretch>
        </p:blipFill>
        <p:spPr>
          <a:xfrm>
            <a:off x="1985645" y="2479675"/>
            <a:ext cx="7198995" cy="442277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499610" y="1052830"/>
            <a:ext cx="4334510" cy="11988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en-IN" b="1" dirty="0"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Link to our Repository</a:t>
            </a:r>
            <a:endParaRPr lang="en-IN" b="1" dirty="0">
              <a:highlight>
                <a:srgbClr val="00FFFF"/>
              </a:highlight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IN" dirty="0">
                <a:latin typeface="Yu Gothic UI Light" panose="020B0300000000000000" pitchFamily="34" charset="-128"/>
                <a:ea typeface="Yu Gothic UI Light" panose="020B0300000000000000" pitchFamily="34" charset="-128"/>
                <a:hlinkClick r:id="rId3" tooltip="" action="ppaction://hlinkfile">
                  <a:extLst>
                    <a:ext uri="{DAF060AB-1E55-43B9-8AAB-6FB025537F2F}">
                      <wpsdc:hlinkClr xmlns:wpsdc="http://www.wps.cn/officeDocument/2017/drawingmlCustomData" val="0000FF"/>
                      <wpsdc:folHlinkClr xmlns:wpsdc="http://www.wps.cn/officeDocument/2017/drawingmlCustomData" val="800080"/>
                      <wpsdc:hlinkUnderline xmlns:wpsdc="http://www.wps.cn/officeDocument/2017/drawingmlCustomData" val="0"/>
                    </a:ext>
                  </a:extLst>
                </a:hlinkClick>
              </a:rPr>
              <a:t>https://github.com/Aiyaret-Sandhu/SEM1_FEE_PROJECT.git</a:t>
            </a:r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251460" y="3716655"/>
            <a:ext cx="1473200" cy="203009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en-IN" b="1" dirty="0"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Our Readme.md</a:t>
            </a:r>
            <a:endParaRPr lang="en-IN" b="1" dirty="0">
              <a:highlight>
                <a:srgbClr val="00FFFF"/>
              </a:highlight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IN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file contains a local execution link !</a:t>
            </a:r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021965" y="0"/>
            <a:ext cx="1224000" cy="19359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145" y="2852420"/>
            <a:ext cx="9161145" cy="36887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28265" y="1700530"/>
            <a:ext cx="3558540" cy="6451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highlight>
                  <a:srgbClr val="00FFFF"/>
                </a:highlight>
                <a:latin typeface="Yu Gothic UI Light" panose="020B0300000000000000" pitchFamily="34" charset="-128"/>
                <a:ea typeface="Yu Gothic UI Light" panose="020B0300000000000000" pitchFamily="34" charset="-128"/>
              </a:rPr>
              <a:t>We added a map of our store at the footer as well   </a:t>
            </a:r>
            <a:r>
              <a:rPr lang="en-IN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</a:t>
            </a:r>
            <a:endParaRPr lang="en-IN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9" r="13648"/>
          <a:stretch>
            <a:fillRect/>
          </a:stretch>
        </p:blipFill>
        <p:spPr>
          <a:xfrm>
            <a:off x="0" y="836711"/>
            <a:ext cx="3563888" cy="59547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4"/>
          <a:stretch>
            <a:fillRect/>
          </a:stretch>
        </p:blipFill>
        <p:spPr>
          <a:xfrm>
            <a:off x="5940152" y="836711"/>
            <a:ext cx="3199523" cy="59205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743908" y="2659940"/>
            <a:ext cx="2016224" cy="2031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The pages have been designed to be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responsive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, </a:t>
            </a:r>
            <a:r>
              <a:rPr lang="en-IN" dirty="0" err="1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i.e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, they look great on a computer and mobile devices alike !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809474"/>
            <a:ext cx="4932040" cy="31480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3933056"/>
            <a:ext cx="4644008" cy="30384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13884" y="1399542"/>
            <a:ext cx="2016224" cy="1477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The login pages have been enhanced using </a:t>
            </a:r>
            <a:r>
              <a:rPr lang="en-IN" b="1" dirty="0" err="1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Javascript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onclick attribute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41884" y="4293096"/>
            <a:ext cx="2016224" cy="1477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This single page therefore can work like two. Thus decreasing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Website load time. 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460" y="980440"/>
            <a:ext cx="4961255" cy="9499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Clicking on the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Buy now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opens the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buying website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which further consists of a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checkout page, order history page, etc.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9745" y="980440"/>
            <a:ext cx="3352800" cy="10820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rcRect b="7233"/>
          <a:stretch>
            <a:fillRect/>
          </a:stretch>
        </p:blipFill>
        <p:spPr>
          <a:xfrm>
            <a:off x="0" y="2263140"/>
            <a:ext cx="9165590" cy="4652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973" y="5877158"/>
            <a:ext cx="1409700" cy="7429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1" t="23261" r="23603" b="24401"/>
          <a:stretch>
            <a:fillRect/>
          </a:stretch>
        </p:blipFill>
        <p:spPr>
          <a:xfrm>
            <a:off x="7884497" y="5171921"/>
            <a:ext cx="1008112" cy="6480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955" y="5300980"/>
            <a:ext cx="7543800" cy="11988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First selecting the products, then clicking on the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cart icon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opens the </a:t>
            </a:r>
            <a:r>
              <a:rPr lang="en-IN" dirty="0" err="1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enchanced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Checkout page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which creates a working cart feature which automatically calculates the required cost. with a working delete option . Also there is the user details form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794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5" y="116632"/>
            <a:ext cx="5616625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:- Table of Contents -: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42" name="Picture 2" descr="illustration vectorielle de rapport d'étape 2744945 Art vectoriel chez  Vecteezy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5" t="9000" r="9838" b="5704"/>
          <a:stretch>
            <a:fillRect/>
          </a:stretch>
        </p:blipFill>
        <p:spPr bwMode="auto">
          <a:xfrm>
            <a:off x="2997647" y="1496263"/>
            <a:ext cx="6122403" cy="4669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3528" y="1496263"/>
            <a:ext cx="3600400" cy="5151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Introduction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Problem Statement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Technical Details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Key Features 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Project Highlights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Bonus Feature(optional)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Conclusion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" panose="020B0500000000000000" pitchFamily="34" charset="-128"/>
                <a:ea typeface="Yu Gothic UI" panose="020B0500000000000000" pitchFamily="34" charset="-128"/>
                <a:cs typeface="Tahoma" panose="020B0604030504040204" pitchFamily="34" charset="0"/>
              </a:rPr>
              <a:t> References/Links used</a:t>
            </a:r>
            <a:endParaRPr lang="en-US" sz="2000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" panose="020B0500000000000000" pitchFamily="34" charset="-128"/>
              <a:ea typeface="Yu Gothic UI" panose="020B0500000000000000" pitchFamily="34" charset="-128"/>
              <a:cs typeface="Tahoma" panose="020B0604030504040204" pitchFamily="34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2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2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6100" y="1124585"/>
            <a:ext cx="4782820" cy="53486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249" y="4941039"/>
            <a:ext cx="4410236" cy="11988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After filling the details, on clicking the 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SUBMIT button  -- &gt; Get pdf Button ,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downloads the invoice ! . furthurmore on clicking place order , opens the past orders.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 t="12465"/>
          <a:stretch>
            <a:fillRect/>
          </a:stretch>
        </p:blipFill>
        <p:spPr>
          <a:xfrm>
            <a:off x="1691640" y="980440"/>
            <a:ext cx="2952750" cy="3956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46605" y="0"/>
            <a:ext cx="7097395" cy="3992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330"/>
            <a:ext cx="5534660" cy="31134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705" y="908685"/>
            <a:ext cx="1856740" cy="23075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noAutofit/>
          </a:bodyPr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This page shows your previous order and you can also check the tracking status by clicking on the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Track Package button.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836712"/>
            <a:ext cx="3096344" cy="10138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55976" y="932849"/>
            <a:ext cx="3690156" cy="9233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The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Read More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option at the bottom leads to the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blog website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containing multiple blogs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 t="12948" b="-626"/>
          <a:stretch>
            <a:fillRect/>
          </a:stretch>
        </p:blipFill>
        <p:spPr>
          <a:xfrm>
            <a:off x="0" y="2204720"/>
            <a:ext cx="9197340" cy="4536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b="5201"/>
          <a:stretch>
            <a:fillRect/>
          </a:stretch>
        </p:blipFill>
        <p:spPr>
          <a:xfrm>
            <a:off x="-2285" y="3356992"/>
            <a:ext cx="6509056" cy="33317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1" b="5201"/>
          <a:stretch>
            <a:fillRect/>
          </a:stretch>
        </p:blipFill>
        <p:spPr>
          <a:xfrm>
            <a:off x="-2287" y="836712"/>
            <a:ext cx="6509058" cy="289973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60232" y="2596491"/>
            <a:ext cx="2394012" cy="1477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Clicking on any blog results in a new blog page that contains blogs written by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trusted users</a:t>
            </a:r>
            <a:endParaRPr lang="en-IN" b="1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l="32773" t="13600" r="34249" b="4838"/>
          <a:stretch>
            <a:fillRect/>
          </a:stretch>
        </p:blipFill>
        <p:spPr>
          <a:xfrm>
            <a:off x="6393815" y="836295"/>
            <a:ext cx="2750185" cy="38881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5" y="836295"/>
            <a:ext cx="6399530" cy="36004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03350" y="5300980"/>
            <a:ext cx="4697095" cy="9220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r>
              <a:rPr lang="en-IN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Furthurmore,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 we have added a user review page that displays user review. where you can add your review as well !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67995" y="1412240"/>
            <a:ext cx="4688840" cy="4246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Readmore option 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working cart feature that works on its own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Download pdf option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sliding effect in our product and our reviews section which slides after approx. 7.5s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Editable review page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k"/>
            </a:pPr>
            <a:r>
              <a:rPr lang="en-IN" altLang="en-US" sz="20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Map</a:t>
            </a:r>
            <a:endParaRPr lang="en-IN" alt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4" y="116632"/>
            <a:ext cx="573106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Bonus Features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imgq"/>
          <p:cNvPicPr>
            <a:picLocks noChangeAspect="1"/>
          </p:cNvPicPr>
          <p:nvPr/>
        </p:nvPicPr>
        <p:blipFill>
          <a:blip r:embed="rId1"/>
          <a:srcRect l="23031" t="15751" r="17131" b="10595"/>
          <a:stretch>
            <a:fillRect/>
          </a:stretch>
        </p:blipFill>
        <p:spPr>
          <a:xfrm>
            <a:off x="5580380" y="2060575"/>
            <a:ext cx="2807970" cy="3456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16283" r="11098"/>
          <a:stretch>
            <a:fillRect/>
          </a:stretch>
        </p:blipFill>
        <p:spPr>
          <a:xfrm>
            <a:off x="0" y="836712"/>
            <a:ext cx="5282052" cy="581895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88024" y="1412776"/>
            <a:ext cx="4283968" cy="5026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This Project has been an eyeopener to all the respective members about the world of front-end engineering, e-commerce, and teamwork.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The insight illuminated about the struggle experienced by small e-commerce websites  and the importance of a fully devoted workforce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114" y="116632"/>
            <a:ext cx="573106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Conclusion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5114" y="116632"/>
            <a:ext cx="573106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Future Scope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70575" y="2277110"/>
            <a:ext cx="327088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T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he project will soon </a:t>
            </a:r>
            <a:r>
              <a:rPr lang="en-IN" altLang="en-US" sz="1800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have :</a:t>
            </a:r>
            <a:endParaRPr lang="en-IN" altLang="en-US" sz="1800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altLang="en-US" sz="1800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altLang="en-US" sz="1800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# A complete backend database</a:t>
            </a:r>
            <a:endParaRPr lang="en-IN" altLang="en-US" sz="1800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altLang="en-US" sz="1800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#integration with emerging technologies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8194" name="Picture 2" descr="Scope Work Images - Free Download on Freepik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61" y="1057209"/>
            <a:ext cx="5220072" cy="522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13814" y="1196752"/>
            <a:ext cx="8136904" cy="4399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  <a:hlinkClick r:id="rId1"/>
              </a:rPr>
              <a:t>https://fonts.google.com/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  <a:hlinkClick r:id="rId2"/>
              </a:rPr>
              <a:t>https://supersimple.dev/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  <a:hlinkClick r:id="rId3"/>
              </a:rPr>
              <a:t>https://swiperjs.com/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  <a:hlinkClick r:id="rId4"/>
              </a:rPr>
              <a:t>https://www.canva.com/create/logos/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Segoe UI Variable Text" pitchFamily="2" charset="0"/>
                <a:cs typeface="Times New Roman" panose="02020603050405020304" pitchFamily="18" charset="0"/>
                <a:hlinkClick r:id="rId5"/>
              </a:rPr>
              <a:t>  https://www.fontawesome.com/</a:t>
            </a:r>
            <a:endParaRPr lang="en-US" sz="2400" dirty="0">
              <a:solidFill>
                <a:schemeClr val="tx2">
                  <a:lumMod val="75000"/>
                </a:schemeClr>
              </a:solidFill>
              <a:latin typeface="Segoe UI Variable Text" pitchFamily="2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4800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4" y="116632"/>
            <a:ext cx="573106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References / Links Used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9552" y="2132856"/>
            <a:ext cx="7920880" cy="31547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9900" dirty="0">
                <a:solidFill>
                  <a:schemeClr val="tx2">
                    <a:lumMod val="50000"/>
                  </a:schemeClr>
                </a:solidFill>
              </a:rPr>
              <a:t> T</a:t>
            </a:r>
            <a:r>
              <a:rPr lang="en-IN" sz="7200" dirty="0">
                <a:solidFill>
                  <a:schemeClr val="tx2">
                    <a:lumMod val="50000"/>
                  </a:schemeClr>
                </a:solidFill>
              </a:rPr>
              <a:t>HANK </a:t>
            </a:r>
            <a:r>
              <a:rPr lang="en-IN" sz="19900" dirty="0">
                <a:solidFill>
                  <a:schemeClr val="tx2">
                    <a:lumMod val="50000"/>
                  </a:schemeClr>
                </a:solidFill>
              </a:rPr>
              <a:t>Y</a:t>
            </a:r>
            <a:r>
              <a:rPr lang="en-IN" sz="7200" dirty="0">
                <a:solidFill>
                  <a:schemeClr val="tx2">
                    <a:lumMod val="50000"/>
                  </a:schemeClr>
                </a:solidFill>
              </a:rPr>
              <a:t>OU </a:t>
            </a:r>
            <a:r>
              <a:rPr lang="en-IN" sz="19900" dirty="0">
                <a:solidFill>
                  <a:schemeClr val="tx2">
                    <a:lumMod val="50000"/>
                  </a:schemeClr>
                </a:solidFill>
              </a:rPr>
              <a:t>!</a:t>
            </a:r>
            <a:endParaRPr lang="en-IN" sz="7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2315" y="110488"/>
            <a:ext cx="540060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Introduction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135" y="1173053"/>
            <a:ext cx="81369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SEO-FRIENDLY WEBSITE</a:t>
            </a:r>
            <a:endParaRPr lang="en-US" sz="2800" dirty="0">
              <a:highlight>
                <a:srgbClr val="FFFF00"/>
              </a:highlight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4135" y="1916832"/>
            <a:ext cx="4176464" cy="3724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IN" sz="14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project titled “SEO-Friendly website“ is about </a:t>
            </a:r>
            <a:r>
              <a:rPr lang="en-IN" sz="16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SEO</a:t>
            </a:r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(Search Engine Optimization ) and </a:t>
            </a:r>
            <a:r>
              <a:rPr lang="en-IN" sz="16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SERPs</a:t>
            </a:r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(Search Engine Results Page) which enhances the productivity and organic network traffic over websites </a:t>
            </a:r>
            <a:endParaRPr lang="en-IN" sz="14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Theoretically, Any website may become SEO friendly ! Thus we had a wide range of ideas to choose from, which lead to the creation of our very own grocery website “</a:t>
            </a:r>
            <a:r>
              <a:rPr lang="en-IN" sz="16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</a:t>
            </a:r>
            <a:r>
              <a:rPr lang="en-IN" sz="1600" b="1" u="sng" dirty="0" err="1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Groco</a:t>
            </a:r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”</a:t>
            </a:r>
            <a:endParaRPr lang="en-IN" sz="14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</p:txBody>
      </p:sp>
      <p:pic>
        <p:nvPicPr>
          <p:cNvPr id="2050" name="Picture 2" descr="Search Engine Optimization - infowiz Software Solution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240950"/>
            <a:ext cx="5504675" cy="550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0682" y="1340768"/>
            <a:ext cx="8328939" cy="47705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solidFill>
                  <a:schemeClr val="tx2">
                    <a:lumMod val="50000"/>
                  </a:schemeClr>
                </a:solidFill>
                <a:latin typeface="Maiandra GD" panose="020E0502030308020204" pitchFamily="34" charset="0"/>
                <a:cs typeface="Times New Roman" panose="02020603050405020304" pitchFamily="18" charset="0"/>
              </a:rPr>
              <a:t>A</a:t>
            </a:r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Maiandra GD" panose="020E0502030308020204" pitchFamily="34" charset="0"/>
                <a:cs typeface="Times New Roman" panose="02020603050405020304" pitchFamily="18" charset="0"/>
              </a:rPr>
              <a:t>bout 10,000+ new E-commerce websites are created every year in India alone. Yet  all of them fade away in dust. Big bulls like Flipkart and Amazon have dominated the Indian e-commerce search. So what is wrong with other E-commerce sites ? </a:t>
            </a:r>
            <a:endParaRPr lang="en-US" sz="3600" dirty="0">
              <a:solidFill>
                <a:schemeClr val="tx2">
                  <a:lumMod val="50000"/>
                </a:schemeClr>
              </a:solidFill>
              <a:latin typeface="Maiandra GD" panose="020E0502030308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5" y="116632"/>
            <a:ext cx="540060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Problem Statement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sri Support | ArcGIS Technical Support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949" y="1484784"/>
            <a:ext cx="4552947" cy="454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1061662"/>
            <a:ext cx="4942575" cy="5396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project uses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HTML 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 HTML 5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 ,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    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CSS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 CSS 3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 and minor 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    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JAVASCRIPT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 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 ES13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project uses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GOOGLE CHROME 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</a:t>
            </a:r>
            <a:r>
              <a:rPr lang="en-IN" sz="1400" b="0" i="0" dirty="0">
                <a:solidFill>
                  <a:schemeClr val="tx2">
                    <a:lumMod val="50000"/>
                  </a:schemeClr>
                </a:solidFill>
                <a:effectLst/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116.0.5845.188</a:t>
            </a:r>
            <a:r>
              <a:rPr lang="en-IN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as the default browser and reference browser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code editor used during the creation of the project is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VS Code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 1.78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project uses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GitHub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as the Version Control System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version: 3.10.2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The project also uses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Google fonts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Poppins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>
              <a:lnSpc>
                <a:spcPts val="26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      and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swiper.com 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official site 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swiper effect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) 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5" y="116632"/>
            <a:ext cx="540060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Technical Details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B3E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B3E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19872" y="1700808"/>
            <a:ext cx="5796136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To tackle this problem we need :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Foremost , </a:t>
            </a:r>
            <a:r>
              <a:rPr lang="en-US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An E-commerce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website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Unique </a:t>
            </a:r>
            <a:r>
              <a:rPr lang="en-US" sz="24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id</a:t>
            </a:r>
            <a:r>
              <a:rPr lang="en-US" sz="24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s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which separate each individual element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The appropriate usage of </a:t>
            </a:r>
            <a:r>
              <a:rPr lang="en-US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keywords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to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emphasize the element for easier SEO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The usage of appropriate </a:t>
            </a:r>
            <a:r>
              <a:rPr lang="en-IN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meta tags</a:t>
            </a:r>
            <a:r>
              <a:rPr lang="en-IN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 </a:t>
            </a:r>
            <a:endParaRPr lang="en-IN" b="1" u="sng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To make the website </a:t>
            </a:r>
            <a:r>
              <a:rPr lang="en-IN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mobile friendly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as well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Use of </a:t>
            </a:r>
            <a:r>
              <a:rPr lang="en-IN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proper head , title and meta description tags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highlight>
                  <a:srgbClr val="C0C0C0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</a:t>
            </a:r>
            <a:endParaRPr lang="en-IN" dirty="0">
              <a:solidFill>
                <a:schemeClr val="tx2">
                  <a:lumMod val="50000"/>
                </a:schemeClr>
              </a:solidFill>
              <a:highlight>
                <a:srgbClr val="C0C0C0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Use of </a:t>
            </a:r>
            <a:r>
              <a:rPr lang="en-IN" sz="2000" b="1" u="sng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keyword-rich anchor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imes New Roman" panose="02020603050405020304" pitchFamily="18" charset="0"/>
              </a:rPr>
              <a:t> text in your links</a:t>
            </a:r>
            <a:endParaRPr lang="en-IN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>
                  <a:lumMod val="50000"/>
                </a:schemeClr>
              </a:solidFill>
              <a:latin typeface="Yu Gothic UI Semilight" panose="020B0400000000000000" pitchFamily="34" charset="-128"/>
              <a:ea typeface="Yu Gothic UI Semilight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5" y="116632"/>
            <a:ext cx="540060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Key Features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AutoShape 4" descr="13 Essential Features of Successful Educational Applications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sp>
        <p:nvSpPr>
          <p:cNvPr id="9" name="AutoShape 6"/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pic>
        <p:nvPicPr>
          <p:cNvPr id="11" name="Graphic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-324544" y="1656656"/>
            <a:ext cx="4248472" cy="42484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052736"/>
            <a:ext cx="9144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 This is the title page of our project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5115" y="116632"/>
            <a:ext cx="540060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| Project Highlights |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195" y="1711325"/>
            <a:ext cx="9209405" cy="5180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The Groco ~ the Online Grocery Store, Shop from a wide range of fresh vegetables, fruits, meat and dairy products - Google Chrome 2023-12-05 11-42-56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412240"/>
            <a:ext cx="9144000" cy="48577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908591"/>
            <a:ext cx="9144000" cy="368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 </a:t>
            </a:r>
            <a:r>
              <a:rPr lang="en-IN" altLang="en-US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Real Time working of the first page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Times New Roman" panose="02020603050405020304" pitchFamily="18" charset="0"/>
              </a:rPr>
              <a:t> of our project</a:t>
            </a:r>
            <a:endParaRPr lang="en-US" dirty="0">
              <a:solidFill>
                <a:schemeClr val="tx2">
                  <a:lumMod val="50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118" y="4809861"/>
            <a:ext cx="9154118" cy="7200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3681432"/>
            <a:ext cx="9144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>
                    <a:lumMod val="50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Notice the use of </a:t>
            </a:r>
            <a:r>
              <a:rPr lang="en-IN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 </a:t>
            </a:r>
            <a:r>
              <a:rPr lang="en-IN" b="1" dirty="0">
                <a:solidFill>
                  <a:schemeClr val="tx2">
                    <a:lumMod val="50000"/>
                  </a:schemeClr>
                </a:solidFill>
                <a:highlight>
                  <a:srgbClr val="00FFFF"/>
                </a:highlight>
                <a:latin typeface="Yu Gothic UI Semilight" panose="020B0400000000000000" pitchFamily="34" charset="-128"/>
                <a:ea typeface="Yu Gothic UI Semilight" panose="020B0400000000000000" pitchFamily="34" charset="-128"/>
                <a:cs typeface="Tahoma" panose="020B0604030504040204" pitchFamily="34" charset="0"/>
              </a:rPr>
              <a:t>Keywords in description tags , and title</a:t>
            </a:r>
            <a:endParaRPr lang="en-IN" b="1" dirty="0">
              <a:solidFill>
                <a:schemeClr val="tx2">
                  <a:lumMod val="50000"/>
                </a:schemeClr>
              </a:solidFill>
              <a:highlight>
                <a:srgbClr val="00FFFF"/>
              </a:highlight>
              <a:latin typeface="Yu Gothic UI Semilight" panose="020B0400000000000000" pitchFamily="34" charset="-128"/>
              <a:ea typeface="Yu Gothic UI Semilight" panose="020B0400000000000000" pitchFamily="34" charset="-128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18" y="1916832"/>
            <a:ext cx="9154153" cy="1075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4644</Words>
  <Application>WPS Presentation</Application>
  <PresentationFormat>On-screen Show (4:3)</PresentationFormat>
  <Paragraphs>151</Paragraphs>
  <Slides>29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8" baseType="lpstr">
      <vt:lpstr>Arial</vt:lpstr>
      <vt:lpstr>SimSun</vt:lpstr>
      <vt:lpstr>Wingdings</vt:lpstr>
      <vt:lpstr>Times New Roman</vt:lpstr>
      <vt:lpstr>MS PGothic</vt:lpstr>
      <vt:lpstr>Calibri</vt:lpstr>
      <vt:lpstr>Yu Gothic UI</vt:lpstr>
      <vt:lpstr>Yu Gothic UI Semilight</vt:lpstr>
      <vt:lpstr>Courier New</vt:lpstr>
      <vt:lpstr>Tahoma</vt:lpstr>
      <vt:lpstr>Yu Gothic UI Semibold</vt:lpstr>
      <vt:lpstr>Verdana</vt:lpstr>
      <vt:lpstr>Maiandra GD</vt:lpstr>
      <vt:lpstr>Yu Gothic UI Light</vt:lpstr>
      <vt:lpstr>Microsoft YaHei</vt:lpstr>
      <vt:lpstr>Arial Unicode MS</vt:lpstr>
      <vt:lpstr>Segoe UI Variable Text</vt:lpstr>
      <vt:lpstr>Wingdings</vt:lpstr>
      <vt:lpstr>Bubble Sort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</dc:title>
  <dc:creator>abc</dc:creator>
  <cp:lastModifiedBy>arshs</cp:lastModifiedBy>
  <cp:revision>67</cp:revision>
  <dcterms:created xsi:type="dcterms:W3CDTF">2022-12-12T14:14:00Z</dcterms:created>
  <dcterms:modified xsi:type="dcterms:W3CDTF">2023-12-05T06:15:22Z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4EF4217E47D048EAAE297960E2BC12EF_12</vt:lpwstr>
  </property>
  <property fmtid="{D5CDD505-2E9C-101B-9397-08002B2CF9AE}" pid="3" name="KSOProductBuildVer">
    <vt:lpwstr>1033-12.2.0.13306</vt:lpwstr>
  </property>
</Properties>
</file>

<file path=docProps/thumbnail.jpeg>
</file>